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10"/>
  </p:notesMasterIdLst>
  <p:handoutMasterIdLst>
    <p:handoutMasterId r:id="rId11"/>
  </p:handoutMasterIdLst>
  <p:sldIdLst>
    <p:sldId id="262" r:id="rId4"/>
    <p:sldId id="259" r:id="rId5"/>
    <p:sldId id="268" r:id="rId6"/>
    <p:sldId id="283" r:id="rId7"/>
    <p:sldId id="284" r:id="rId8"/>
    <p:sldId id="279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217293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3425952" y="4918994"/>
            <a:ext cx="5467481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/>
              <a:t>컴퓨터정보통신대학원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디지털융합금융학과 </a:t>
            </a:r>
            <a:r>
              <a:rPr lang="en-US" altLang="ko-KR" dirty="0"/>
              <a:t>3</a:t>
            </a:r>
            <a:r>
              <a:rPr lang="ko-KR" altLang="en-US" dirty="0"/>
              <a:t>조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정낙현</a:t>
            </a:r>
            <a:r>
              <a:rPr lang="en-US" altLang="ko-KR" dirty="0"/>
              <a:t>,</a:t>
            </a:r>
            <a:r>
              <a:rPr lang="ko-KR" altLang="en-US" dirty="0" err="1"/>
              <a:t>엄호천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박진수</a:t>
            </a:r>
            <a:r>
              <a:rPr lang="en-US" altLang="ko-KR" dirty="0"/>
              <a:t>,</a:t>
            </a:r>
            <a:r>
              <a:rPr lang="ko-KR" altLang="en-US" dirty="0"/>
              <a:t>김주원 </a:t>
            </a:r>
            <a:endParaRPr lang="en-US" altLang="ko-KR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블록체인이론과 실습  과제</a:t>
            </a: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01104" y="3252668"/>
            <a:ext cx="4851988" cy="646331"/>
            <a:chOff x="8349504" y="-3679882"/>
            <a:chExt cx="485198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63956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사업 개요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1299" y="2464958"/>
            <a:ext cx="4941792" cy="646331"/>
            <a:chOff x="8349504" y="-3679882"/>
            <a:chExt cx="4941792" cy="646331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80635"/>
              <a:ext cx="43169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101104" y="4057001"/>
            <a:ext cx="4851987" cy="646331"/>
            <a:chOff x="8349504" y="-3679882"/>
            <a:chExt cx="4851987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974334" y="-3563955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Business Model Canvas</a:t>
              </a:r>
              <a:endParaRPr lang="ko-KR" altLang="en-US" sz="24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수익을 투자자에게 배분해줌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9757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9" name="그래픽 68" descr="도시">
            <a:extLst>
              <a:ext uri="{FF2B5EF4-FFF2-40B4-BE49-F238E27FC236}">
                <a16:creationId xmlns:a16="http://schemas.microsoft.com/office/drawing/2014/main" id="{6A8F6B07-2F1D-4227-8CF5-7F3F4D4D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602" y="2677221"/>
            <a:ext cx="1628914" cy="1628914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21478" y="4167820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39318" y="4183615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6203" y="4384200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2017" y="4422003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64100" y="4029102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34406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92486" y="5266294"/>
            <a:ext cx="668314" cy="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3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484377" y="1368476"/>
            <a:ext cx="162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44492" y="3120611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7354739" y="1305348"/>
            <a:ext cx="143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5627255" y="1302417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198</Words>
  <Application>Microsoft Office PowerPoint</Application>
  <PresentationFormat>화면 슬라이드 쇼(4:3)</PresentationFormat>
  <Paragraphs>62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블록체인 크라우드 펀딩 회사 </vt:lpstr>
      <vt:lpstr>Contents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93</cp:revision>
  <cp:lastPrinted>2018-05-09T02:34:30Z</cp:lastPrinted>
  <dcterms:created xsi:type="dcterms:W3CDTF">2018-05-08T08:03:16Z</dcterms:created>
  <dcterms:modified xsi:type="dcterms:W3CDTF">2020-09-26T05:47:54Z</dcterms:modified>
</cp:coreProperties>
</file>